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Charm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13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6.png" Type="http://schemas.openxmlformats.org/officeDocument/2006/relationships/image"/><Relationship Id="rId7" Target="../media/image5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482996" y="5016925"/>
            <a:ext cx="5265912" cy="5514044"/>
          </a:xfrm>
          <a:custGeom>
            <a:avLst/>
            <a:gdLst/>
            <a:ahLst/>
            <a:cxnLst/>
            <a:rect r="r" b="b" t="t" l="l"/>
            <a:pathLst>
              <a:path h="5514044" w="5265912">
                <a:moveTo>
                  <a:pt x="5265911" y="0"/>
                </a:moveTo>
                <a:lnTo>
                  <a:pt x="0" y="0"/>
                </a:lnTo>
                <a:lnTo>
                  <a:pt x="0" y="5514044"/>
                </a:lnTo>
                <a:lnTo>
                  <a:pt x="5265911" y="5514044"/>
                </a:lnTo>
                <a:lnTo>
                  <a:pt x="52659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36842" y="6696275"/>
            <a:ext cx="4222677" cy="3594554"/>
          </a:xfrm>
          <a:custGeom>
            <a:avLst/>
            <a:gdLst/>
            <a:ahLst/>
            <a:cxnLst/>
            <a:rect r="r" b="b" t="t" l="l"/>
            <a:pathLst>
              <a:path h="3594554" w="4222677">
                <a:moveTo>
                  <a:pt x="0" y="0"/>
                </a:moveTo>
                <a:lnTo>
                  <a:pt x="4222677" y="0"/>
                </a:lnTo>
                <a:lnTo>
                  <a:pt x="4222677" y="3594554"/>
                </a:lnTo>
                <a:lnTo>
                  <a:pt x="0" y="359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61152" y="6079393"/>
            <a:ext cx="4810641" cy="4702402"/>
          </a:xfrm>
          <a:custGeom>
            <a:avLst/>
            <a:gdLst/>
            <a:ahLst/>
            <a:cxnLst/>
            <a:rect r="r" b="b" t="t" l="l"/>
            <a:pathLst>
              <a:path h="4702402" w="4810641">
                <a:moveTo>
                  <a:pt x="0" y="0"/>
                </a:moveTo>
                <a:lnTo>
                  <a:pt x="4810642" y="0"/>
                </a:lnTo>
                <a:lnTo>
                  <a:pt x="4810642" y="4702402"/>
                </a:lnTo>
                <a:lnTo>
                  <a:pt x="0" y="4702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62185" y="6079393"/>
            <a:ext cx="3744888" cy="4451576"/>
          </a:xfrm>
          <a:custGeom>
            <a:avLst/>
            <a:gdLst/>
            <a:ahLst/>
            <a:cxnLst/>
            <a:rect r="r" b="b" t="t" l="l"/>
            <a:pathLst>
              <a:path h="4451576" w="3744888">
                <a:moveTo>
                  <a:pt x="0" y="0"/>
                </a:moveTo>
                <a:lnTo>
                  <a:pt x="3744888" y="0"/>
                </a:lnTo>
                <a:lnTo>
                  <a:pt x="3744888" y="4451576"/>
                </a:lnTo>
                <a:lnTo>
                  <a:pt x="0" y="445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2663181" y="5763389"/>
            <a:ext cx="4810390" cy="4702402"/>
          </a:xfrm>
          <a:custGeom>
            <a:avLst/>
            <a:gdLst/>
            <a:ahLst/>
            <a:cxnLst/>
            <a:rect r="r" b="b" t="t" l="l"/>
            <a:pathLst>
              <a:path h="4702402" w="4810390">
                <a:moveTo>
                  <a:pt x="4810390" y="0"/>
                </a:moveTo>
                <a:lnTo>
                  <a:pt x="0" y="0"/>
                </a:lnTo>
                <a:lnTo>
                  <a:pt x="0" y="4702402"/>
                </a:lnTo>
                <a:lnTo>
                  <a:pt x="4810390" y="4702402"/>
                </a:lnTo>
                <a:lnTo>
                  <a:pt x="481039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509544" y="9139726"/>
            <a:ext cx="1216489" cy="1151103"/>
          </a:xfrm>
          <a:custGeom>
            <a:avLst/>
            <a:gdLst/>
            <a:ahLst/>
            <a:cxnLst/>
            <a:rect r="r" b="b" t="t" l="l"/>
            <a:pathLst>
              <a:path h="1151103" w="1216489">
                <a:moveTo>
                  <a:pt x="1216490" y="0"/>
                </a:moveTo>
                <a:lnTo>
                  <a:pt x="0" y="0"/>
                </a:lnTo>
                <a:lnTo>
                  <a:pt x="0" y="1151103"/>
                </a:lnTo>
                <a:lnTo>
                  <a:pt x="1216490" y="1151103"/>
                </a:lnTo>
                <a:lnTo>
                  <a:pt x="121649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39618" y="7984576"/>
            <a:ext cx="875438" cy="1017952"/>
          </a:xfrm>
          <a:custGeom>
            <a:avLst/>
            <a:gdLst/>
            <a:ahLst/>
            <a:cxnLst/>
            <a:rect r="r" b="b" t="t" l="l"/>
            <a:pathLst>
              <a:path h="1017952" w="875438">
                <a:moveTo>
                  <a:pt x="0" y="0"/>
                </a:moveTo>
                <a:lnTo>
                  <a:pt x="875438" y="0"/>
                </a:lnTo>
                <a:lnTo>
                  <a:pt x="875438" y="1017952"/>
                </a:lnTo>
                <a:lnTo>
                  <a:pt x="0" y="10179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15565" y="1226806"/>
            <a:ext cx="10571559" cy="1576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Dzień Języka Ojczystego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49960" y="5038725"/>
            <a:ext cx="13881974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34858" y="2057400"/>
            <a:ext cx="4227957" cy="8229600"/>
          </a:xfrm>
          <a:custGeom>
            <a:avLst/>
            <a:gdLst/>
            <a:ahLst/>
            <a:cxnLst/>
            <a:rect r="r" b="b" t="t" l="l"/>
            <a:pathLst>
              <a:path h="8229600" w="4227957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5365588" y="9258300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4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4" y="1143736"/>
                </a:lnTo>
                <a:lnTo>
                  <a:pt x="120870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712062" y="8557521"/>
            <a:ext cx="1094476" cy="1272647"/>
          </a:xfrm>
          <a:custGeom>
            <a:avLst/>
            <a:gdLst/>
            <a:ahLst/>
            <a:cxnLst/>
            <a:rect r="r" b="b" t="t" l="l"/>
            <a:pathLst>
              <a:path h="1272647" w="1094476">
                <a:moveTo>
                  <a:pt x="1094476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6" y="1272647"/>
                </a:lnTo>
                <a:lnTo>
                  <a:pt x="109447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0719" y="275155"/>
            <a:ext cx="13330789" cy="9509533"/>
          </a:xfrm>
          <a:custGeom>
            <a:avLst/>
            <a:gdLst/>
            <a:ahLst/>
            <a:cxnLst/>
            <a:rect r="r" b="b" t="t" l="l"/>
            <a:pathLst>
              <a:path h="9509533" w="13330789">
                <a:moveTo>
                  <a:pt x="0" y="0"/>
                </a:moveTo>
                <a:lnTo>
                  <a:pt x="13330789" y="0"/>
                </a:lnTo>
                <a:lnTo>
                  <a:pt x="13330789" y="9509533"/>
                </a:lnTo>
                <a:lnTo>
                  <a:pt x="0" y="95095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390" r="-4195" b="-3158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34858" y="2057400"/>
            <a:ext cx="4227957" cy="8229600"/>
          </a:xfrm>
          <a:custGeom>
            <a:avLst/>
            <a:gdLst/>
            <a:ahLst/>
            <a:cxnLst/>
            <a:rect r="r" b="b" t="t" l="l"/>
            <a:pathLst>
              <a:path h="8229600" w="4227957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5244484" y="9143264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5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5" y="1143736"/>
                </a:lnTo>
                <a:lnTo>
                  <a:pt x="1208705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712062" y="8975250"/>
            <a:ext cx="1094476" cy="1272647"/>
          </a:xfrm>
          <a:custGeom>
            <a:avLst/>
            <a:gdLst/>
            <a:ahLst/>
            <a:cxnLst/>
            <a:rect r="r" b="b" t="t" l="l"/>
            <a:pathLst>
              <a:path h="1272647" w="1094476">
                <a:moveTo>
                  <a:pt x="1094476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6" y="1272647"/>
                </a:lnTo>
                <a:lnTo>
                  <a:pt x="109447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0629" y="598970"/>
            <a:ext cx="8533990" cy="8376280"/>
          </a:xfrm>
          <a:custGeom>
            <a:avLst/>
            <a:gdLst/>
            <a:ahLst/>
            <a:cxnLst/>
            <a:rect r="r" b="b" t="t" l="l"/>
            <a:pathLst>
              <a:path h="8376280" w="8533990">
                <a:moveTo>
                  <a:pt x="0" y="0"/>
                </a:moveTo>
                <a:lnTo>
                  <a:pt x="8533989" y="0"/>
                </a:lnTo>
                <a:lnTo>
                  <a:pt x="8533989" y="8376280"/>
                </a:lnTo>
                <a:lnTo>
                  <a:pt x="0" y="8376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27" t="0" r="-16441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34858" y="2057400"/>
            <a:ext cx="4227957" cy="8229600"/>
          </a:xfrm>
          <a:custGeom>
            <a:avLst/>
            <a:gdLst/>
            <a:ahLst/>
            <a:cxnLst/>
            <a:rect r="r" b="b" t="t" l="l"/>
            <a:pathLst>
              <a:path h="8229600" w="4227957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5244484" y="9258300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5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5" y="1143736"/>
                </a:lnTo>
                <a:lnTo>
                  <a:pt x="1208705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712062" y="9129389"/>
            <a:ext cx="1094476" cy="1272647"/>
          </a:xfrm>
          <a:custGeom>
            <a:avLst/>
            <a:gdLst/>
            <a:ahLst/>
            <a:cxnLst/>
            <a:rect r="r" b="b" t="t" l="l"/>
            <a:pathLst>
              <a:path h="1272647" w="1094476">
                <a:moveTo>
                  <a:pt x="1094476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6" y="1272647"/>
                </a:lnTo>
                <a:lnTo>
                  <a:pt x="109447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743901" y="8450009"/>
            <a:ext cx="854205" cy="808291"/>
          </a:xfrm>
          <a:custGeom>
            <a:avLst/>
            <a:gdLst/>
            <a:ahLst/>
            <a:cxnLst/>
            <a:rect r="r" b="b" t="t" l="l"/>
            <a:pathLst>
              <a:path h="808291" w="854205">
                <a:moveTo>
                  <a:pt x="0" y="0"/>
                </a:moveTo>
                <a:lnTo>
                  <a:pt x="854205" y="0"/>
                </a:lnTo>
                <a:lnTo>
                  <a:pt x="854205" y="808291"/>
                </a:lnTo>
                <a:lnTo>
                  <a:pt x="0" y="80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1821747"/>
            <a:ext cx="10694864" cy="6628262"/>
          </a:xfrm>
          <a:custGeom>
            <a:avLst/>
            <a:gdLst/>
            <a:ahLst/>
            <a:cxnLst/>
            <a:rect r="r" b="b" t="t" l="l"/>
            <a:pathLst>
              <a:path h="6628262" w="10694864">
                <a:moveTo>
                  <a:pt x="0" y="0"/>
                </a:moveTo>
                <a:lnTo>
                  <a:pt x="10694864" y="0"/>
                </a:lnTo>
                <a:lnTo>
                  <a:pt x="10694864" y="6628262"/>
                </a:lnTo>
                <a:lnTo>
                  <a:pt x="0" y="66282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54" t="0" r="-7924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34858" y="2057400"/>
            <a:ext cx="4227957" cy="8229600"/>
          </a:xfrm>
          <a:custGeom>
            <a:avLst/>
            <a:gdLst/>
            <a:ahLst/>
            <a:cxnLst/>
            <a:rect r="r" b="b" t="t" l="l"/>
            <a:pathLst>
              <a:path h="8229600" w="4227957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811391"/>
            <a:ext cx="10181638" cy="8446909"/>
          </a:xfrm>
          <a:custGeom>
            <a:avLst/>
            <a:gdLst/>
            <a:ahLst/>
            <a:cxnLst/>
            <a:rect r="r" b="b" t="t" l="l"/>
            <a:pathLst>
              <a:path h="8446909" w="10181638">
                <a:moveTo>
                  <a:pt x="0" y="0"/>
                </a:moveTo>
                <a:lnTo>
                  <a:pt x="10181638" y="0"/>
                </a:lnTo>
                <a:lnTo>
                  <a:pt x="10181638" y="8446909"/>
                </a:lnTo>
                <a:lnTo>
                  <a:pt x="0" y="8446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078" t="-12240" r="-12078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6073" y="4838166"/>
            <a:ext cx="5655763" cy="11255250"/>
          </a:xfrm>
          <a:custGeom>
            <a:avLst/>
            <a:gdLst/>
            <a:ahLst/>
            <a:cxnLst/>
            <a:rect r="r" b="b" t="t" l="l"/>
            <a:pathLst>
              <a:path h="11255250" w="5655763">
                <a:moveTo>
                  <a:pt x="0" y="0"/>
                </a:moveTo>
                <a:lnTo>
                  <a:pt x="5655763" y="0"/>
                </a:lnTo>
                <a:lnTo>
                  <a:pt x="5655763" y="11255250"/>
                </a:lnTo>
                <a:lnTo>
                  <a:pt x="0" y="11255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74208" y="1138523"/>
            <a:ext cx="10883679" cy="8119777"/>
          </a:xfrm>
          <a:custGeom>
            <a:avLst/>
            <a:gdLst/>
            <a:ahLst/>
            <a:cxnLst/>
            <a:rect r="r" b="b" t="t" l="l"/>
            <a:pathLst>
              <a:path h="8119777" w="10883679">
                <a:moveTo>
                  <a:pt x="0" y="0"/>
                </a:moveTo>
                <a:lnTo>
                  <a:pt x="10883679" y="0"/>
                </a:lnTo>
                <a:lnTo>
                  <a:pt x="10883679" y="8119777"/>
                </a:lnTo>
                <a:lnTo>
                  <a:pt x="0" y="8119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0" t="-24496" r="-2084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4553" y="5831296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3" y="0"/>
                </a:lnTo>
                <a:lnTo>
                  <a:pt x="5153973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621540" y="8999990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4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4" y="1143736"/>
                </a:lnTo>
                <a:lnTo>
                  <a:pt x="120870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047951" y="6753729"/>
            <a:ext cx="1094476" cy="1272647"/>
          </a:xfrm>
          <a:custGeom>
            <a:avLst/>
            <a:gdLst/>
            <a:ahLst/>
            <a:cxnLst/>
            <a:rect r="r" b="b" t="t" l="l"/>
            <a:pathLst>
              <a:path h="1272647" w="1094476">
                <a:moveTo>
                  <a:pt x="1094476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6" y="1272647"/>
                </a:lnTo>
                <a:lnTo>
                  <a:pt x="109447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35500" y="8026376"/>
            <a:ext cx="854205" cy="808291"/>
          </a:xfrm>
          <a:custGeom>
            <a:avLst/>
            <a:gdLst/>
            <a:ahLst/>
            <a:cxnLst/>
            <a:rect r="r" b="b" t="t" l="l"/>
            <a:pathLst>
              <a:path h="808291" w="854205">
                <a:moveTo>
                  <a:pt x="0" y="0"/>
                </a:moveTo>
                <a:lnTo>
                  <a:pt x="854205" y="0"/>
                </a:lnTo>
                <a:lnTo>
                  <a:pt x="854205" y="808291"/>
                </a:lnTo>
                <a:lnTo>
                  <a:pt x="0" y="808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8690" y="-85725"/>
            <a:ext cx="18199310" cy="7183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4"/>
              </a:lnSpc>
            </a:pPr>
          </a:p>
          <a:p>
            <a:pPr algn="ctr">
              <a:lnSpc>
                <a:spcPts val="5744"/>
              </a:lnSpc>
            </a:pPr>
          </a:p>
          <a:p>
            <a:pPr algn="ctr">
              <a:lnSpc>
                <a:spcPts val="5744"/>
              </a:lnSpc>
              <a:spcBef>
                <a:spcPct val="0"/>
              </a:spcBef>
            </a:pPr>
            <a:r>
              <a:rPr lang="en-US" sz="4102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21 lutego – Dzień Języka Ojczystego</a:t>
            </a:r>
          </a:p>
          <a:p>
            <a:pPr algn="ctr">
              <a:lnSpc>
                <a:spcPts val="5744"/>
              </a:lnSpc>
              <a:spcBef>
                <a:spcPct val="0"/>
              </a:spcBef>
            </a:pPr>
          </a:p>
          <a:p>
            <a:pPr algn="ctr">
              <a:lnSpc>
                <a:spcPts val="5744"/>
              </a:lnSpc>
              <a:spcBef>
                <a:spcPct val="0"/>
              </a:spcBef>
            </a:pPr>
          </a:p>
          <a:p>
            <a:pPr algn="ctr">
              <a:lnSpc>
                <a:spcPts val="5744"/>
              </a:lnSpc>
              <a:spcBef>
                <a:spcPct val="0"/>
              </a:spcBef>
            </a:pPr>
            <a:r>
              <a:rPr lang="en-US" sz="4102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Dzień Języka Ojczystego został ustanowiony przez UNESCO w 1999 r., a obchodzimy go od 2000 r. Jego celem jest ochrona języków ojczystych oraz dbanie o języki zagrożone i ginące. Międzynarodowy Dzień Języka Ojczystego przypomina o różnorodności językowej na świecie, a jednocześnie podkreśla wartość języka w rozwoju dziedzictwa kulturowego. Dbając o język ojczysty i chroniąc go, dbamy o własną tożsamość narodową.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2087950">
            <a:off x="-921858" y="5718700"/>
            <a:ext cx="4755447" cy="5578237"/>
          </a:xfrm>
          <a:custGeom>
            <a:avLst/>
            <a:gdLst/>
            <a:ahLst/>
            <a:cxnLst/>
            <a:rect r="r" b="b" t="t" l="l"/>
            <a:pathLst>
              <a:path h="5578237" w="4755447">
                <a:moveTo>
                  <a:pt x="4755447" y="0"/>
                </a:moveTo>
                <a:lnTo>
                  <a:pt x="0" y="0"/>
                </a:lnTo>
                <a:lnTo>
                  <a:pt x="0" y="5578237"/>
                </a:lnTo>
                <a:lnTo>
                  <a:pt x="4755447" y="5578237"/>
                </a:lnTo>
                <a:lnTo>
                  <a:pt x="475544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284067" y="7225039"/>
            <a:ext cx="964409" cy="912572"/>
          </a:xfrm>
          <a:custGeom>
            <a:avLst/>
            <a:gdLst/>
            <a:ahLst/>
            <a:cxnLst/>
            <a:rect r="r" b="b" t="t" l="l"/>
            <a:pathLst>
              <a:path h="912572" w="964409">
                <a:moveTo>
                  <a:pt x="964409" y="0"/>
                </a:moveTo>
                <a:lnTo>
                  <a:pt x="0" y="0"/>
                </a:lnTo>
                <a:lnTo>
                  <a:pt x="0" y="912572"/>
                </a:lnTo>
                <a:lnTo>
                  <a:pt x="964409" y="912572"/>
                </a:lnTo>
                <a:lnTo>
                  <a:pt x="96440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31215" y="9559015"/>
            <a:ext cx="964409" cy="912572"/>
          </a:xfrm>
          <a:custGeom>
            <a:avLst/>
            <a:gdLst/>
            <a:ahLst/>
            <a:cxnLst/>
            <a:rect r="r" b="b" t="t" l="l"/>
            <a:pathLst>
              <a:path h="912572" w="964409">
                <a:moveTo>
                  <a:pt x="964409" y="0"/>
                </a:moveTo>
                <a:lnTo>
                  <a:pt x="0" y="0"/>
                </a:lnTo>
                <a:lnTo>
                  <a:pt x="0" y="912571"/>
                </a:lnTo>
                <a:lnTo>
                  <a:pt x="964409" y="912571"/>
                </a:lnTo>
                <a:lnTo>
                  <a:pt x="96440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17416" y="7824604"/>
            <a:ext cx="821986" cy="955797"/>
          </a:xfrm>
          <a:custGeom>
            <a:avLst/>
            <a:gdLst/>
            <a:ahLst/>
            <a:cxnLst/>
            <a:rect r="r" b="b" t="t" l="l"/>
            <a:pathLst>
              <a:path h="955797" w="821986">
                <a:moveTo>
                  <a:pt x="821985" y="0"/>
                </a:moveTo>
                <a:lnTo>
                  <a:pt x="0" y="0"/>
                </a:lnTo>
                <a:lnTo>
                  <a:pt x="0" y="955797"/>
                </a:lnTo>
                <a:lnTo>
                  <a:pt x="821985" y="955797"/>
                </a:lnTo>
                <a:lnTo>
                  <a:pt x="821985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833194" y="8780401"/>
            <a:ext cx="821986" cy="955797"/>
          </a:xfrm>
          <a:custGeom>
            <a:avLst/>
            <a:gdLst/>
            <a:ahLst/>
            <a:cxnLst/>
            <a:rect r="r" b="b" t="t" l="l"/>
            <a:pathLst>
              <a:path h="955797" w="821986">
                <a:moveTo>
                  <a:pt x="821985" y="0"/>
                </a:moveTo>
                <a:lnTo>
                  <a:pt x="0" y="0"/>
                </a:lnTo>
                <a:lnTo>
                  <a:pt x="0" y="955798"/>
                </a:lnTo>
                <a:lnTo>
                  <a:pt x="821985" y="955798"/>
                </a:lnTo>
                <a:lnTo>
                  <a:pt x="821985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7131" y="2389960"/>
            <a:ext cx="17800869" cy="3906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W dniach 23–26 lutego w naszej szkole celebrowaliśmy Dzień Języka Ojczystego. Był to czas pełen ciekawych wyzwań, dobrej zabawy i odkrywania piękna języka polskiego.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Uczniowie poznali historię Międzynarodowego Dnia Języka Ojczystego oraz dowiedzieli się, dlaczego warto dbać o poprawność i kulturę słowa. Obejrzeli interesujący materiał filmowy przygotowany przez polonistki naszej szkoły, który w przystępny i inspirujący sposób przybliżył najważniejsze zagadnienia związane z językiem polskim.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482996" y="5016925"/>
            <a:ext cx="5265912" cy="5514044"/>
          </a:xfrm>
          <a:custGeom>
            <a:avLst/>
            <a:gdLst/>
            <a:ahLst/>
            <a:cxnLst/>
            <a:rect r="r" b="b" t="t" l="l"/>
            <a:pathLst>
              <a:path h="5514044" w="5265912">
                <a:moveTo>
                  <a:pt x="5265911" y="0"/>
                </a:moveTo>
                <a:lnTo>
                  <a:pt x="0" y="0"/>
                </a:lnTo>
                <a:lnTo>
                  <a:pt x="0" y="5514044"/>
                </a:lnTo>
                <a:lnTo>
                  <a:pt x="5265911" y="5514044"/>
                </a:lnTo>
                <a:lnTo>
                  <a:pt x="52659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36842" y="6696275"/>
            <a:ext cx="4222677" cy="3594554"/>
          </a:xfrm>
          <a:custGeom>
            <a:avLst/>
            <a:gdLst/>
            <a:ahLst/>
            <a:cxnLst/>
            <a:rect r="r" b="b" t="t" l="l"/>
            <a:pathLst>
              <a:path h="3594554" w="4222677">
                <a:moveTo>
                  <a:pt x="0" y="0"/>
                </a:moveTo>
                <a:lnTo>
                  <a:pt x="4222677" y="0"/>
                </a:lnTo>
                <a:lnTo>
                  <a:pt x="4222677" y="3594554"/>
                </a:lnTo>
                <a:lnTo>
                  <a:pt x="0" y="359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61152" y="6079393"/>
            <a:ext cx="4810641" cy="4702402"/>
          </a:xfrm>
          <a:custGeom>
            <a:avLst/>
            <a:gdLst/>
            <a:ahLst/>
            <a:cxnLst/>
            <a:rect r="r" b="b" t="t" l="l"/>
            <a:pathLst>
              <a:path h="4702402" w="4810641">
                <a:moveTo>
                  <a:pt x="0" y="0"/>
                </a:moveTo>
                <a:lnTo>
                  <a:pt x="4810642" y="0"/>
                </a:lnTo>
                <a:lnTo>
                  <a:pt x="4810642" y="4702402"/>
                </a:lnTo>
                <a:lnTo>
                  <a:pt x="0" y="4702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62185" y="6079393"/>
            <a:ext cx="3744888" cy="4451576"/>
          </a:xfrm>
          <a:custGeom>
            <a:avLst/>
            <a:gdLst/>
            <a:ahLst/>
            <a:cxnLst/>
            <a:rect r="r" b="b" t="t" l="l"/>
            <a:pathLst>
              <a:path h="4451576" w="3744888">
                <a:moveTo>
                  <a:pt x="0" y="0"/>
                </a:moveTo>
                <a:lnTo>
                  <a:pt x="3744888" y="0"/>
                </a:lnTo>
                <a:lnTo>
                  <a:pt x="3744888" y="4451576"/>
                </a:lnTo>
                <a:lnTo>
                  <a:pt x="0" y="445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2663181" y="5763389"/>
            <a:ext cx="4810390" cy="4702402"/>
          </a:xfrm>
          <a:custGeom>
            <a:avLst/>
            <a:gdLst/>
            <a:ahLst/>
            <a:cxnLst/>
            <a:rect r="r" b="b" t="t" l="l"/>
            <a:pathLst>
              <a:path h="4702402" w="4810390">
                <a:moveTo>
                  <a:pt x="4810390" y="0"/>
                </a:moveTo>
                <a:lnTo>
                  <a:pt x="0" y="0"/>
                </a:lnTo>
                <a:lnTo>
                  <a:pt x="0" y="4702402"/>
                </a:lnTo>
                <a:lnTo>
                  <a:pt x="4810390" y="4702402"/>
                </a:lnTo>
                <a:lnTo>
                  <a:pt x="481039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923925"/>
            <a:ext cx="18288000" cy="3924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Nie zabrakło także aktywności praktycznych – uczniowie rozwiązywali zagadki językowe, sprawdzali swoją znajomość przysłów i powiedzeń, a także zmierzyli się z trudnymi łamańcami językowymi, które wywołały wiele uśmiechów i zdrowej rywalizacji.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482996" y="5016925"/>
            <a:ext cx="5265912" cy="5514044"/>
          </a:xfrm>
          <a:custGeom>
            <a:avLst/>
            <a:gdLst/>
            <a:ahLst/>
            <a:cxnLst/>
            <a:rect r="r" b="b" t="t" l="l"/>
            <a:pathLst>
              <a:path h="5514044" w="5265912">
                <a:moveTo>
                  <a:pt x="5265911" y="0"/>
                </a:moveTo>
                <a:lnTo>
                  <a:pt x="0" y="0"/>
                </a:lnTo>
                <a:lnTo>
                  <a:pt x="0" y="5514044"/>
                </a:lnTo>
                <a:lnTo>
                  <a:pt x="5265911" y="5514044"/>
                </a:lnTo>
                <a:lnTo>
                  <a:pt x="52659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36842" y="6696275"/>
            <a:ext cx="4222677" cy="3594554"/>
          </a:xfrm>
          <a:custGeom>
            <a:avLst/>
            <a:gdLst/>
            <a:ahLst/>
            <a:cxnLst/>
            <a:rect r="r" b="b" t="t" l="l"/>
            <a:pathLst>
              <a:path h="3594554" w="4222677">
                <a:moveTo>
                  <a:pt x="0" y="0"/>
                </a:moveTo>
                <a:lnTo>
                  <a:pt x="4222677" y="0"/>
                </a:lnTo>
                <a:lnTo>
                  <a:pt x="4222677" y="3594554"/>
                </a:lnTo>
                <a:lnTo>
                  <a:pt x="0" y="359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570941"/>
            <a:ext cx="875224" cy="828180"/>
          </a:xfrm>
          <a:custGeom>
            <a:avLst/>
            <a:gdLst/>
            <a:ahLst/>
            <a:cxnLst/>
            <a:rect r="r" b="b" t="t" l="l"/>
            <a:pathLst>
              <a:path h="828180" w="875224">
                <a:moveTo>
                  <a:pt x="0" y="0"/>
                </a:moveTo>
                <a:lnTo>
                  <a:pt x="875224" y="0"/>
                </a:lnTo>
                <a:lnTo>
                  <a:pt x="875224" y="828180"/>
                </a:lnTo>
                <a:lnTo>
                  <a:pt x="0" y="828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61152" y="6079393"/>
            <a:ext cx="4810641" cy="4702402"/>
          </a:xfrm>
          <a:custGeom>
            <a:avLst/>
            <a:gdLst/>
            <a:ahLst/>
            <a:cxnLst/>
            <a:rect r="r" b="b" t="t" l="l"/>
            <a:pathLst>
              <a:path h="4702402" w="4810641">
                <a:moveTo>
                  <a:pt x="0" y="0"/>
                </a:moveTo>
                <a:lnTo>
                  <a:pt x="4810642" y="0"/>
                </a:lnTo>
                <a:lnTo>
                  <a:pt x="4810642" y="4702402"/>
                </a:lnTo>
                <a:lnTo>
                  <a:pt x="0" y="4702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62185" y="6079393"/>
            <a:ext cx="3744888" cy="4451576"/>
          </a:xfrm>
          <a:custGeom>
            <a:avLst/>
            <a:gdLst/>
            <a:ahLst/>
            <a:cxnLst/>
            <a:rect r="r" b="b" t="t" l="l"/>
            <a:pathLst>
              <a:path h="4451576" w="3744888">
                <a:moveTo>
                  <a:pt x="0" y="0"/>
                </a:moveTo>
                <a:lnTo>
                  <a:pt x="3744888" y="0"/>
                </a:lnTo>
                <a:lnTo>
                  <a:pt x="3744888" y="4451576"/>
                </a:lnTo>
                <a:lnTo>
                  <a:pt x="0" y="445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2663181" y="5763389"/>
            <a:ext cx="4810390" cy="4702402"/>
          </a:xfrm>
          <a:custGeom>
            <a:avLst/>
            <a:gdLst/>
            <a:ahLst/>
            <a:cxnLst/>
            <a:rect r="r" b="b" t="t" l="l"/>
            <a:pathLst>
              <a:path h="4702402" w="4810390">
                <a:moveTo>
                  <a:pt x="4810390" y="0"/>
                </a:moveTo>
                <a:lnTo>
                  <a:pt x="0" y="0"/>
                </a:lnTo>
                <a:lnTo>
                  <a:pt x="0" y="4702402"/>
                </a:lnTo>
                <a:lnTo>
                  <a:pt x="4810390" y="4702402"/>
                </a:lnTo>
                <a:lnTo>
                  <a:pt x="481039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6126384" y="3865822"/>
            <a:ext cx="1216489" cy="1151103"/>
          </a:xfrm>
          <a:custGeom>
            <a:avLst/>
            <a:gdLst/>
            <a:ahLst/>
            <a:cxnLst/>
            <a:rect r="r" b="b" t="t" l="l"/>
            <a:pathLst>
              <a:path h="1151103" w="1216489">
                <a:moveTo>
                  <a:pt x="1216489" y="0"/>
                </a:moveTo>
                <a:lnTo>
                  <a:pt x="0" y="0"/>
                </a:lnTo>
                <a:lnTo>
                  <a:pt x="0" y="1151103"/>
                </a:lnTo>
                <a:lnTo>
                  <a:pt x="1216489" y="1151103"/>
                </a:lnTo>
                <a:lnTo>
                  <a:pt x="121648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396076" y="0"/>
            <a:ext cx="9000591" cy="10465791"/>
          </a:xfrm>
          <a:custGeom>
            <a:avLst/>
            <a:gdLst/>
            <a:ahLst/>
            <a:cxnLst/>
            <a:rect r="r" b="b" t="t" l="l"/>
            <a:pathLst>
              <a:path h="10465791" w="9000591">
                <a:moveTo>
                  <a:pt x="0" y="0"/>
                </a:moveTo>
                <a:lnTo>
                  <a:pt x="9000591" y="0"/>
                </a:lnTo>
                <a:lnTo>
                  <a:pt x="9000591" y="10465791"/>
                </a:lnTo>
                <a:lnTo>
                  <a:pt x="0" y="10465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422" t="-2987" r="-35247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49986" y="2254635"/>
            <a:ext cx="7800598" cy="8211156"/>
          </a:xfrm>
          <a:custGeom>
            <a:avLst/>
            <a:gdLst/>
            <a:ahLst/>
            <a:cxnLst/>
            <a:rect r="r" b="b" t="t" l="l"/>
            <a:pathLst>
              <a:path h="8211156" w="7800598">
                <a:moveTo>
                  <a:pt x="0" y="0"/>
                </a:moveTo>
                <a:lnTo>
                  <a:pt x="7800598" y="0"/>
                </a:lnTo>
                <a:lnTo>
                  <a:pt x="7800598" y="8211156"/>
                </a:lnTo>
                <a:lnTo>
                  <a:pt x="0" y="8211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9900642" y="8802014"/>
            <a:ext cx="964409" cy="912572"/>
          </a:xfrm>
          <a:custGeom>
            <a:avLst/>
            <a:gdLst/>
            <a:ahLst/>
            <a:cxnLst/>
            <a:rect r="r" b="b" t="t" l="l"/>
            <a:pathLst>
              <a:path h="912572" w="964409">
                <a:moveTo>
                  <a:pt x="964409" y="0"/>
                </a:moveTo>
                <a:lnTo>
                  <a:pt x="0" y="0"/>
                </a:lnTo>
                <a:lnTo>
                  <a:pt x="0" y="912572"/>
                </a:lnTo>
                <a:lnTo>
                  <a:pt x="964409" y="912572"/>
                </a:lnTo>
                <a:lnTo>
                  <a:pt x="96440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653745" y="727075"/>
            <a:ext cx="821986" cy="955797"/>
          </a:xfrm>
          <a:custGeom>
            <a:avLst/>
            <a:gdLst/>
            <a:ahLst/>
            <a:cxnLst/>
            <a:rect r="r" b="b" t="t" l="l"/>
            <a:pathLst>
              <a:path h="955797" w="821986">
                <a:moveTo>
                  <a:pt x="821986" y="0"/>
                </a:moveTo>
                <a:lnTo>
                  <a:pt x="0" y="0"/>
                </a:lnTo>
                <a:lnTo>
                  <a:pt x="0" y="955797"/>
                </a:lnTo>
                <a:lnTo>
                  <a:pt x="821986" y="955797"/>
                </a:lnTo>
                <a:lnTo>
                  <a:pt x="82198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03743" y="1864729"/>
            <a:ext cx="7504247" cy="7393571"/>
          </a:xfrm>
          <a:custGeom>
            <a:avLst/>
            <a:gdLst/>
            <a:ahLst/>
            <a:cxnLst/>
            <a:rect r="r" b="b" t="t" l="l"/>
            <a:pathLst>
              <a:path h="7393571" w="7504247">
                <a:moveTo>
                  <a:pt x="0" y="0"/>
                </a:moveTo>
                <a:lnTo>
                  <a:pt x="7504248" y="0"/>
                </a:lnTo>
                <a:lnTo>
                  <a:pt x="7504248" y="7393571"/>
                </a:lnTo>
                <a:lnTo>
                  <a:pt x="0" y="7393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538" t="-22765" r="0" b="-22765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6073" y="4838166"/>
            <a:ext cx="5655763" cy="11255250"/>
          </a:xfrm>
          <a:custGeom>
            <a:avLst/>
            <a:gdLst/>
            <a:ahLst/>
            <a:cxnLst/>
            <a:rect r="r" b="b" t="t" l="l"/>
            <a:pathLst>
              <a:path h="11255250" w="5655763">
                <a:moveTo>
                  <a:pt x="0" y="0"/>
                </a:moveTo>
                <a:lnTo>
                  <a:pt x="5655763" y="0"/>
                </a:lnTo>
                <a:lnTo>
                  <a:pt x="5655763" y="11255250"/>
                </a:lnTo>
                <a:lnTo>
                  <a:pt x="0" y="11255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0694864" y="8686432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4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4" y="1143736"/>
                </a:lnTo>
                <a:lnTo>
                  <a:pt x="120870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6332237" y="8686432"/>
            <a:ext cx="1094476" cy="1272647"/>
          </a:xfrm>
          <a:custGeom>
            <a:avLst/>
            <a:gdLst/>
            <a:ahLst/>
            <a:cxnLst/>
            <a:rect r="r" b="b" t="t" l="l"/>
            <a:pathLst>
              <a:path h="1272647" w="1094476">
                <a:moveTo>
                  <a:pt x="1094476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6" y="1272647"/>
                </a:lnTo>
                <a:lnTo>
                  <a:pt x="109447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96248" y="7600100"/>
            <a:ext cx="854205" cy="808291"/>
          </a:xfrm>
          <a:custGeom>
            <a:avLst/>
            <a:gdLst/>
            <a:ahLst/>
            <a:cxnLst/>
            <a:rect r="r" b="b" t="t" l="l"/>
            <a:pathLst>
              <a:path h="808291" w="854205">
                <a:moveTo>
                  <a:pt x="0" y="0"/>
                </a:moveTo>
                <a:lnTo>
                  <a:pt x="854204" y="0"/>
                </a:lnTo>
                <a:lnTo>
                  <a:pt x="854204" y="808291"/>
                </a:lnTo>
                <a:lnTo>
                  <a:pt x="0" y="80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84756"/>
            <a:ext cx="17944385" cy="493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3"/>
              </a:lnSpc>
              <a:spcBef>
                <a:spcPct val="0"/>
              </a:spcBef>
            </a:pPr>
            <a:r>
              <a:rPr lang="en-US" sz="4709">
                <a:solidFill>
                  <a:srgbClr val="000000"/>
                </a:solidFill>
                <a:latin typeface="Charm"/>
                <a:ea typeface="Charm"/>
                <a:cs typeface="Charm"/>
                <a:sym typeface="Charm"/>
              </a:rPr>
              <a:t>Dodatkowo w klasach odbył się konkurs na najciekawsze i najzabawniejsze neologizmy stworzone przez uczniów, a na szkolnym korytarzu pojawiła się gazetka z „językowymi ciekawostkami” oraz najczęściej popełnianymi błędami językowymi.                                                                                                             To były dni, które pokazały, że język polski może być nie tylko przedmiotem nauki, ale także źródłem radości, kreatywności i wspólnej zabawy.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34858" y="2057400"/>
            <a:ext cx="4227957" cy="8229600"/>
          </a:xfrm>
          <a:custGeom>
            <a:avLst/>
            <a:gdLst/>
            <a:ahLst/>
            <a:cxnLst/>
            <a:rect r="r" b="b" t="t" l="l"/>
            <a:pathLst>
              <a:path h="8229600" w="4227957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271850" y="9445783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4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4" y="1143736"/>
                </a:lnTo>
                <a:lnTo>
                  <a:pt x="120870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05095" y="8854154"/>
            <a:ext cx="854205" cy="808291"/>
          </a:xfrm>
          <a:custGeom>
            <a:avLst/>
            <a:gdLst/>
            <a:ahLst/>
            <a:cxnLst/>
            <a:rect r="r" b="b" t="t" l="l"/>
            <a:pathLst>
              <a:path h="808291" w="854205">
                <a:moveTo>
                  <a:pt x="0" y="0"/>
                </a:moveTo>
                <a:lnTo>
                  <a:pt x="854205" y="0"/>
                </a:lnTo>
                <a:lnTo>
                  <a:pt x="854205" y="808292"/>
                </a:lnTo>
                <a:lnTo>
                  <a:pt x="0" y="808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79257" y="876140"/>
            <a:ext cx="4535723" cy="8786305"/>
          </a:xfrm>
          <a:custGeom>
            <a:avLst/>
            <a:gdLst/>
            <a:ahLst/>
            <a:cxnLst/>
            <a:rect r="r" b="b" t="t" l="l"/>
            <a:pathLst>
              <a:path h="8786305" w="4535723">
                <a:moveTo>
                  <a:pt x="0" y="0"/>
                </a:moveTo>
                <a:lnTo>
                  <a:pt x="4535723" y="0"/>
                </a:lnTo>
                <a:lnTo>
                  <a:pt x="4535723" y="8786306"/>
                </a:lnTo>
                <a:lnTo>
                  <a:pt x="0" y="8786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681" t="-5246" r="-999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88750" y="876140"/>
            <a:ext cx="4636015" cy="8786305"/>
          </a:xfrm>
          <a:custGeom>
            <a:avLst/>
            <a:gdLst/>
            <a:ahLst/>
            <a:cxnLst/>
            <a:rect r="r" b="b" t="t" l="l"/>
            <a:pathLst>
              <a:path h="8786305" w="4636015">
                <a:moveTo>
                  <a:pt x="0" y="0"/>
                </a:moveTo>
                <a:lnTo>
                  <a:pt x="4636015" y="0"/>
                </a:lnTo>
                <a:lnTo>
                  <a:pt x="4636015" y="8786306"/>
                </a:lnTo>
                <a:lnTo>
                  <a:pt x="0" y="8786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30" t="0" r="-2376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088374" y="275155"/>
            <a:ext cx="10424659" cy="10190636"/>
          </a:xfrm>
          <a:custGeom>
            <a:avLst/>
            <a:gdLst/>
            <a:ahLst/>
            <a:cxnLst/>
            <a:rect r="r" b="b" t="t" l="l"/>
            <a:pathLst>
              <a:path h="10190636" w="10424659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2571" y="2869550"/>
            <a:ext cx="8275429" cy="8710978"/>
          </a:xfrm>
          <a:custGeom>
            <a:avLst/>
            <a:gdLst/>
            <a:ahLst/>
            <a:cxnLst/>
            <a:rect r="r" b="b" t="t" l="l"/>
            <a:pathLst>
              <a:path h="8710978" w="8275429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864" y="7225039"/>
            <a:ext cx="5153973" cy="6045716"/>
          </a:xfrm>
          <a:custGeom>
            <a:avLst/>
            <a:gdLst/>
            <a:ahLst/>
            <a:cxnLst/>
            <a:rect r="r" b="b" t="t" l="l"/>
            <a:pathLst>
              <a:path h="6045716" w="5153973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34858" y="2057400"/>
            <a:ext cx="4227957" cy="8229600"/>
          </a:xfrm>
          <a:custGeom>
            <a:avLst/>
            <a:gdLst/>
            <a:ahLst/>
            <a:cxnLst/>
            <a:rect r="r" b="b" t="t" l="l"/>
            <a:pathLst>
              <a:path h="8229600" w="4227957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48836" y="6350991"/>
            <a:ext cx="2067687" cy="4114800"/>
          </a:xfrm>
          <a:custGeom>
            <a:avLst/>
            <a:gdLst/>
            <a:ahLst/>
            <a:cxnLst/>
            <a:rect r="r" b="b" t="t" l="l"/>
            <a:pathLst>
              <a:path h="4114800" w="2067687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5394243" y="9143264"/>
            <a:ext cx="1208704" cy="1143736"/>
          </a:xfrm>
          <a:custGeom>
            <a:avLst/>
            <a:gdLst/>
            <a:ahLst/>
            <a:cxnLst/>
            <a:rect r="r" b="b" t="t" l="l"/>
            <a:pathLst>
              <a:path h="1143736" w="1208704">
                <a:moveTo>
                  <a:pt x="1208704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4" y="1143736"/>
                </a:lnTo>
                <a:lnTo>
                  <a:pt x="120870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712062" y="8256470"/>
            <a:ext cx="1094476" cy="1272647"/>
          </a:xfrm>
          <a:custGeom>
            <a:avLst/>
            <a:gdLst/>
            <a:ahLst/>
            <a:cxnLst/>
            <a:rect r="r" b="b" t="t" l="l"/>
            <a:pathLst>
              <a:path h="1272647" w="1094476">
                <a:moveTo>
                  <a:pt x="1094476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6" y="1272647"/>
                </a:lnTo>
                <a:lnTo>
                  <a:pt x="109447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69595" y="1262979"/>
            <a:ext cx="7085996" cy="7503148"/>
          </a:xfrm>
          <a:custGeom>
            <a:avLst/>
            <a:gdLst/>
            <a:ahLst/>
            <a:cxnLst/>
            <a:rect r="r" b="b" t="t" l="l"/>
            <a:pathLst>
              <a:path h="7503148" w="7085996">
                <a:moveTo>
                  <a:pt x="0" y="0"/>
                </a:moveTo>
                <a:lnTo>
                  <a:pt x="7085996" y="0"/>
                </a:lnTo>
                <a:lnTo>
                  <a:pt x="7085996" y="7503149"/>
                </a:lnTo>
                <a:lnTo>
                  <a:pt x="0" y="75031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1560" r="0" b="-3633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DAHCtcl6wAk</dc:identifier>
  <dcterms:modified xsi:type="dcterms:W3CDTF">2011-08-01T06:04:30Z</dcterms:modified>
  <cp:revision>1</cp:revision>
  <dc:title>Dzień Języka Ojczystego</dc:title>
</cp:coreProperties>
</file>